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3" r:id="rId3"/>
    <p:sldId id="259" r:id="rId4"/>
    <p:sldId id="262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77" y="5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68A1-7E04-4041-90AC-C23F3C6EEC81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F965-C92A-45C1-BA7D-ADCF52C04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36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68A1-7E04-4041-90AC-C23F3C6EEC81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F965-C92A-45C1-BA7D-ADCF52C04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07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68A1-7E04-4041-90AC-C23F3C6EEC81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F965-C92A-45C1-BA7D-ADCF52C048F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8986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68A1-7E04-4041-90AC-C23F3C6EEC81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F965-C92A-45C1-BA7D-ADCF52C04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81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68A1-7E04-4041-90AC-C23F3C6EEC81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F965-C92A-45C1-BA7D-ADCF52C048F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9291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68A1-7E04-4041-90AC-C23F3C6EEC81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F965-C92A-45C1-BA7D-ADCF52C04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41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68A1-7E04-4041-90AC-C23F3C6EEC81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F965-C92A-45C1-BA7D-ADCF52C04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92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68A1-7E04-4041-90AC-C23F3C6EEC81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F965-C92A-45C1-BA7D-ADCF52C04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0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68A1-7E04-4041-90AC-C23F3C6EEC81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F965-C92A-45C1-BA7D-ADCF52C04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42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68A1-7E04-4041-90AC-C23F3C6EEC81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F965-C92A-45C1-BA7D-ADCF52C04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9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68A1-7E04-4041-90AC-C23F3C6EEC81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F965-C92A-45C1-BA7D-ADCF52C04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2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68A1-7E04-4041-90AC-C23F3C6EEC81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F965-C92A-45C1-BA7D-ADCF52C04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2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68A1-7E04-4041-90AC-C23F3C6EEC81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F965-C92A-45C1-BA7D-ADCF52C04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9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68A1-7E04-4041-90AC-C23F3C6EEC81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F965-C92A-45C1-BA7D-ADCF52C04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7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68A1-7E04-4041-90AC-C23F3C6EEC81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F965-C92A-45C1-BA7D-ADCF52C04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15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68A1-7E04-4041-90AC-C23F3C6EEC81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F965-C92A-45C1-BA7D-ADCF52C04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5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068A1-7E04-4041-90AC-C23F3C6EEC81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DFF965-C92A-45C1-BA7D-ADCF52C04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927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1316463" y="1818251"/>
            <a:ext cx="701949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UPC" panose="02020603050405020304" pitchFamily="18" charset="-34"/>
                <a:ea typeface="Calibri" panose="020F0502020204030204" pitchFamily="34" charset="0"/>
                <a:cs typeface="AngsanaUPC" panose="02020603050405020304" pitchFamily="18" charset="-34"/>
              </a:rPr>
              <a:t>From the office of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Texas Conference of SDA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400" b="1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 Resources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6000" dirty="0">
                <a:solidFill>
                  <a:schemeClr val="tx1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Sterling Volunteers</a:t>
            </a:r>
            <a:br>
              <a:rPr kumimoji="0" lang="en-US" altLang="en-US" sz="8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UPC" panose="02020603050405020304" pitchFamily="18" charset="-34"/>
                <a:ea typeface="Calibri" panose="020F0502020204030204" pitchFamily="34" charset="0"/>
                <a:cs typeface="AngsanaUPC" panose="02020603050405020304" pitchFamily="18" charset="-34"/>
              </a:rPr>
              <a:t>                     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A602A4-4A9D-479A-A1F4-75ED9713B46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343" y="632706"/>
            <a:ext cx="1438275" cy="118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913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Sterling Volunteers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2" y="2160589"/>
            <a:ext cx="8596668" cy="3880773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b="1" dirty="0"/>
              <a:t>Volunteer Screening Coordinator – Irene Lazarus</a:t>
            </a:r>
          </a:p>
          <a:p>
            <a:pPr lvl="1"/>
            <a:r>
              <a:rPr lang="en-US" b="1" dirty="0"/>
              <a:t>She will be working with every church and school to identify one individual on-site, in schools and churches, to coordinate the SV program.</a:t>
            </a:r>
          </a:p>
          <a:p>
            <a:pPr lvl="1"/>
            <a:r>
              <a:rPr lang="en-US" b="1" dirty="0"/>
              <a:t>The local SV Coordinator &amp; Pastor will need to identify all volunteers who will be on campus and ensure the SV training and screening is completed prior to volunteering.</a:t>
            </a:r>
          </a:p>
          <a:p>
            <a:pPr lvl="1"/>
            <a:r>
              <a:rPr lang="en-US" b="1" dirty="0"/>
              <a:t>Local Coordinator will have access to compliance reports in the SV database.</a:t>
            </a:r>
          </a:p>
          <a:p>
            <a:pPr lvl="1"/>
            <a:r>
              <a:rPr lang="en-US" b="1" dirty="0"/>
              <a:t>Local Coordinator will NOT have access to background check results.</a:t>
            </a:r>
          </a:p>
          <a:p>
            <a:pPr lvl="1"/>
            <a:r>
              <a:rPr lang="en-US" b="1" dirty="0"/>
              <a:t>Red Flag background results will be discussed directly with the Pastor.</a:t>
            </a:r>
          </a:p>
          <a:p>
            <a:pPr lvl="1"/>
            <a:endParaRPr lang="en-US" b="1" dirty="0"/>
          </a:p>
          <a:p>
            <a:pPr lvl="1"/>
            <a:endParaRPr lang="en-US" b="1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08078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Sterling Volunteers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02001"/>
            <a:ext cx="9255560" cy="448225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b="1" dirty="0"/>
          </a:p>
          <a:p>
            <a:r>
              <a:rPr lang="en-US" b="1" dirty="0"/>
              <a:t>All EMPLOYEES  and VOLUNTEERS must complete the Child Protection Online training and submit to a background check prior to their first day of employment or volunteer duty.</a:t>
            </a:r>
          </a:p>
          <a:p>
            <a:r>
              <a:rPr lang="en-US" b="1" dirty="0"/>
              <a:t>Training and screening previous completed through Shield The Vulnerable is good for 3 years.  </a:t>
            </a:r>
          </a:p>
          <a:p>
            <a:r>
              <a:rPr lang="en-US" b="1" dirty="0"/>
              <a:t>Retrain and Rescreen every 3 years.</a:t>
            </a:r>
          </a:p>
          <a:p>
            <a:r>
              <a:rPr lang="en-US" b="1" dirty="0"/>
              <a:t>All NEW Employees and Volunteers must train and screen through </a:t>
            </a:r>
          </a:p>
          <a:p>
            <a:pPr marL="0" indent="0">
              <a:buNone/>
            </a:pPr>
            <a:r>
              <a:rPr lang="en-US" b="1" dirty="0"/>
              <a:t>	Sterling Volunteers.</a:t>
            </a:r>
          </a:p>
          <a:p>
            <a:pPr lvl="1"/>
            <a:r>
              <a:rPr lang="en-US" b="1" dirty="0"/>
              <a:t>Please communicate with volunteers asap so that they have time to complete the training and screening prior to volunteering.</a:t>
            </a:r>
          </a:p>
          <a:p>
            <a:pPr lvl="1"/>
            <a:r>
              <a:rPr lang="en-US" b="1" dirty="0"/>
              <a:t>Zero tolerance policy.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6945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Sterling Volunteers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02001"/>
            <a:ext cx="9255560" cy="4482258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endParaRPr lang="en-US" b="1" dirty="0"/>
          </a:p>
          <a:p>
            <a:pPr lvl="1"/>
            <a:r>
              <a:rPr lang="en-US" b="1" dirty="0"/>
              <a:t>Elders, Deacons, Deaconesses, Sabbath School teachers and helpers, club ministry leaders, anyone involved in church events and socials are required to complete the training and screening</a:t>
            </a:r>
          </a:p>
          <a:p>
            <a:pPr lvl="1"/>
            <a:r>
              <a:rPr lang="en-US" b="1" dirty="0"/>
              <a:t>Independent Contractors are not required to complete the training and screening, but must be supervised at all times when children are on campus.</a:t>
            </a:r>
          </a:p>
        </p:txBody>
      </p:sp>
    </p:spTree>
    <p:extLst>
      <p:ext uri="{BB962C8B-B14F-4D97-AF65-F5344CB8AC3E}">
        <p14:creationId xmlns:p14="http://schemas.microsoft.com/office/powerpoint/2010/main" val="281455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Sterling Volunteers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02001"/>
            <a:ext cx="9255560" cy="4482258"/>
          </a:xfrm>
        </p:spPr>
        <p:txBody>
          <a:bodyPr>
            <a:normAutofit/>
          </a:bodyPr>
          <a:lstStyle/>
          <a:p>
            <a:r>
              <a:rPr lang="en-US" dirty="0"/>
              <a:t>For Technical Support:</a:t>
            </a:r>
          </a:p>
          <a:p>
            <a:pPr marL="0" indent="0">
              <a:buNone/>
            </a:pPr>
            <a:r>
              <a:rPr lang="en-US" b="1" dirty="0"/>
              <a:t>	Call Sterling Volunteers</a:t>
            </a:r>
          </a:p>
          <a:p>
            <a:pPr marL="0" indent="0">
              <a:buNone/>
            </a:pPr>
            <a:r>
              <a:rPr lang="en-US" b="1" dirty="0"/>
              <a:t>	Customer Service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sz="2400" b="1" dirty="0"/>
              <a:t>855-326-1860</a:t>
            </a:r>
          </a:p>
          <a:p>
            <a:pPr marL="0" indent="0">
              <a:buNone/>
            </a:pPr>
            <a:r>
              <a:rPr lang="en-US" b="1" dirty="0"/>
              <a:t>	Option 3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Training Takes about 40 minutes.</a:t>
            </a:r>
          </a:p>
          <a:p>
            <a:pPr marL="0" indent="0">
              <a:buNone/>
            </a:pPr>
            <a:r>
              <a:rPr lang="en-US" b="1" dirty="0"/>
              <a:t>Background check results should be available within </a:t>
            </a:r>
            <a:r>
              <a:rPr lang="en-US" sz="2400" b="1" dirty="0"/>
              <a:t>72 hours</a:t>
            </a:r>
            <a:r>
              <a:rPr lang="en-US" b="1" dirty="0"/>
              <a:t>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446700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234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AngsanaUPC</vt:lpstr>
      <vt:lpstr>Arial</vt:lpstr>
      <vt:lpstr>Britannic Bold</vt:lpstr>
      <vt:lpstr>Calibri</vt:lpstr>
      <vt:lpstr>Trebuchet MS</vt:lpstr>
      <vt:lpstr>Wingdings 3</vt:lpstr>
      <vt:lpstr>Facet</vt:lpstr>
      <vt:lpstr>From the office of Texas Conference of SDA Human Resources ___________________________________ Sterling Volunteers                        </vt:lpstr>
      <vt:lpstr>Sterling Volunteers</vt:lpstr>
      <vt:lpstr>Sterling Volunteers</vt:lpstr>
      <vt:lpstr>Sterling Volunteers</vt:lpstr>
      <vt:lpstr>Sterling Volunteers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the office of Texas Conference of SDA Human Resources ___________________________________ Sterling Volunteers                        </dc:title>
  <dc:creator>Irene Lazarus</dc:creator>
  <cp:lastModifiedBy>Irene Lazarus</cp:lastModifiedBy>
  <cp:revision>1</cp:revision>
  <dcterms:created xsi:type="dcterms:W3CDTF">2019-12-11T16:36:14Z</dcterms:created>
  <dcterms:modified xsi:type="dcterms:W3CDTF">2019-12-11T16:42:17Z</dcterms:modified>
</cp:coreProperties>
</file>